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8"/>
  </p:notesMasterIdLst>
  <p:handoutMasterIdLst>
    <p:handoutMasterId r:id="rId29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 autoAdjust="0"/>
    <p:restoredTop sz="95232" autoAdjust="0"/>
  </p:normalViewPr>
  <p:slideViewPr>
    <p:cSldViewPr snapToGrid="0" snapToObjects="1">
      <p:cViewPr varScale="1">
        <p:scale>
          <a:sx n="82" d="100"/>
          <a:sy n="82" d="100"/>
        </p:scale>
        <p:origin x="557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comments" Target="../comments/comment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713309" y="1085740"/>
            <a:ext cx="63645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an overkill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5133178" y="4021270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78" y="4021270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8" y="1126930"/>
            <a:ext cx="4572009" cy="404130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845084" y="5211512"/>
            <a:ext cx="45720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6"/>
          </p:cNvCxnSpPr>
          <p:nvPr/>
        </p:nvCxnSpPr>
        <p:spPr>
          <a:xfrm>
            <a:off x="4965770" y="4625170"/>
            <a:ext cx="456622" cy="690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062344" y="5273643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 – </a:t>
            </a:r>
            <a:r>
              <a:rPr lang="en-GB" dirty="0">
                <a:solidFill>
                  <a:srgbClr val="FF0000"/>
                </a:solidFill>
              </a:rPr>
              <a:t>Maybe it is redundant to say it twice¿?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118998" y="2273372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cost.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FC65260-C6B2-4A50-B350-E0D1760A84A5}"/>
              </a:ext>
            </a:extLst>
          </p:cNvPr>
          <p:cNvSpPr txBox="1"/>
          <p:nvPr/>
        </p:nvSpPr>
        <p:spPr>
          <a:xfrm>
            <a:off x="6495529" y="2270779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decrease.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increase.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Lower losses, higher cost.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Pros: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Using only a voltage sensor.			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Open loop control.</a:t>
            </a:r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Contras: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>
                <a:solidFill>
                  <a:srgbClr val="FF0000"/>
                </a:solidFill>
              </a:rPr>
              <a:t>The method can’t handle a change in environmental condition (temperature, partial shading). ¿?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 – </a:t>
            </a:r>
            <a:r>
              <a:rPr lang="en-GB" dirty="0">
                <a:solidFill>
                  <a:srgbClr val="FF0000"/>
                </a:solidFill>
              </a:rPr>
              <a:t>Remember to explain to the group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not needing an accurate mathematical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The method can’t handle a change in environmental condition (temperature, partial shading).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>
              <a:solidFill>
                <a:srgbClr val="FF0000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Microcracks: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The orientation is important for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causing power losses.</a:t>
            </a:r>
          </a:p>
          <a:p>
            <a:r>
              <a:rPr lang="en-GB" sz="1600" spc="300" dirty="0">
                <a:solidFill>
                  <a:srgbClr val="FF0000"/>
                </a:solidFill>
              </a:rPr>
              <a:t>   T</a:t>
            </a:r>
            <a:r>
              <a:rPr lang="en-US" sz="1600" spc="300" dirty="0">
                <a:solidFill>
                  <a:srgbClr val="FF0000"/>
                </a:solidFill>
              </a:rPr>
              <a:t>he most critical one is parallel to the</a:t>
            </a:r>
          </a:p>
          <a:p>
            <a:r>
              <a:rPr lang="en-US" sz="1600" spc="300" dirty="0">
                <a:solidFill>
                  <a:srgbClr val="FF0000"/>
                </a:solidFill>
              </a:rPr>
              <a:t>   busbars. OUT OF SCOPE¿?</a:t>
            </a:r>
            <a:endParaRPr lang="en-GB" sz="1600" spc="3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7173807" y="4591332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4006492" cy="34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456</TotalTime>
  <Words>1426</Words>
  <Application>Microsoft Office PowerPoint</Application>
  <PresentationFormat>Panorámica</PresentationFormat>
  <Paragraphs>334</Paragraphs>
  <Slides>26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</vt:lpstr>
      <vt:lpstr>Switching frequency – Maybe it is redundant to say it twice¿?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Another MPPT algorithm: Fuzzy logic control – Remember to explain to the group</vt:lpstr>
      <vt:lpstr>Why bidirectional ?</vt:lpstr>
      <vt:lpstr>When does the MIC make sense in terms of cost/energy/efficiency?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498</cp:revision>
  <cp:lastPrinted>2017-03-09T03:48:56Z</cp:lastPrinted>
  <dcterms:created xsi:type="dcterms:W3CDTF">2016-11-10T06:07:03Z</dcterms:created>
  <dcterms:modified xsi:type="dcterms:W3CDTF">2019-01-08T21:59:06Z</dcterms:modified>
</cp:coreProperties>
</file>